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H-Z0l24h8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nislav.wbs.cz/Zvyky-a-ritualy.html" TargetMode="External"/><Relationship Id="rId3" Type="http://schemas.openxmlformats.org/officeDocument/2006/relationships/hyperlink" Target="http://www.vyuka.kvalitne.cz/view.php?cisloclanku=2002082602" TargetMode="External"/><Relationship Id="rId7" Type="http://schemas.openxmlformats.org/officeDocument/2006/relationships/hyperlink" Target="http://cs.wikipedia.org/wiki/Kolonizace_Severn%C3%AD_Ameriky" TargetMode="External"/><Relationship Id="rId2" Type="http://schemas.openxmlformats.org/officeDocument/2006/relationships/hyperlink" Target="http://www.8kavalerie.cz/Indianska-Histori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nikreferendum.cz/clanek/1040-nekteri-indiani-v-usa-stale-trpi-jini-vlastni-kasina" TargetMode="External"/><Relationship Id="rId5" Type="http://schemas.openxmlformats.org/officeDocument/2006/relationships/hyperlink" Target="http://www.energytalisman.eu/cz/americti-indiani-pocty-domorodcu-obyvatel-ameriky-americkych-indianu-kolonizace-rezervace-genocida.html" TargetMode="External"/><Relationship Id="rId4" Type="http://schemas.openxmlformats.org/officeDocument/2006/relationships/hyperlink" Target="http://oko.yin.cz/31/puvodni-obyvatele-severni-amerik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68952" cy="2520280"/>
          </a:xfrm>
        </p:spPr>
        <p:txBody>
          <a:bodyPr/>
          <a:lstStyle/>
          <a:p>
            <a:pPr algn="ctr"/>
            <a:r>
              <a:rPr lang="cs-CZ" sz="4800" dirty="0" smtClean="0"/>
              <a:t>Původní domorodé obyvatelstvo Severní Ameriky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398068"/>
            <a:ext cx="7515062" cy="14599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Autor: Dominika </a:t>
            </a:r>
            <a:r>
              <a:rPr lang="cs-CZ" sz="2400" dirty="0" err="1" smtClean="0"/>
              <a:t>Pokobová</a:t>
            </a:r>
            <a:r>
              <a:rPr lang="cs-CZ" sz="2400" dirty="0" smtClean="0"/>
              <a:t>, IX. C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Konzultant: Mgr. Radim Novotný</a:t>
            </a:r>
            <a:br>
              <a:rPr lang="cs-CZ" sz="2400" dirty="0" smtClean="0"/>
            </a:br>
            <a:r>
              <a:rPr lang="cs-CZ" sz="2400" dirty="0" smtClean="0"/>
              <a:t>Školní rok: 2012/2013</a:t>
            </a:r>
          </a:p>
        </p:txBody>
      </p:sp>
    </p:spTree>
    <p:extLst>
      <p:ext uri="{BB962C8B-B14F-4D97-AF65-F5344CB8AC3E}">
        <p14:creationId xmlns:p14="http://schemas.microsoft.com/office/powerpoint/2010/main" val="9436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Amerika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92696"/>
            <a:ext cx="3888432" cy="381642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Základní informace</a:t>
            </a:r>
          </a:p>
          <a:p>
            <a:r>
              <a:rPr lang="cs-CZ" sz="2400" dirty="0" smtClean="0"/>
              <a:t>Historie Ameriky</a:t>
            </a:r>
          </a:p>
          <a:p>
            <a:r>
              <a:rPr lang="cs-CZ" sz="2400" dirty="0" smtClean="0"/>
              <a:t>Kolonizace Ameriky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521">
            <a:off x="4600307" y="1140524"/>
            <a:ext cx="4134964" cy="534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Indiáni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3888432" cy="3312368"/>
          </a:xfrm>
        </p:spPr>
        <p:txBody>
          <a:bodyPr/>
          <a:lstStyle/>
          <a:p>
            <a:r>
              <a:rPr lang="cs-CZ" sz="2400" dirty="0" smtClean="0"/>
              <a:t>Základní informace</a:t>
            </a:r>
          </a:p>
          <a:p>
            <a:r>
              <a:rPr lang="cs-CZ" sz="2400" dirty="0" smtClean="0"/>
              <a:t>Tři základní říše:</a:t>
            </a:r>
          </a:p>
          <a:p>
            <a:pPr marL="0" indent="0">
              <a:buNone/>
            </a:pPr>
            <a:r>
              <a:rPr lang="cs-CZ" sz="2400" dirty="0" smtClean="0"/>
              <a:t>1) </a:t>
            </a:r>
            <a:r>
              <a:rPr lang="cs-CZ" sz="2400" dirty="0" err="1" smtClean="0"/>
              <a:t>Kečuové</a:t>
            </a:r>
            <a:r>
              <a:rPr lang="cs-CZ" sz="2400" dirty="0" smtClean="0"/>
              <a:t>/Inkové</a:t>
            </a:r>
            <a:br>
              <a:rPr lang="cs-CZ" sz="2400" dirty="0" smtClean="0"/>
            </a:br>
            <a:r>
              <a:rPr lang="cs-CZ" sz="2400" dirty="0" smtClean="0"/>
              <a:t>2) Mayové</a:t>
            </a:r>
            <a:br>
              <a:rPr lang="cs-CZ" sz="2400" dirty="0" smtClean="0"/>
            </a:br>
            <a:r>
              <a:rPr lang="cs-CZ" sz="2400" dirty="0" smtClean="0"/>
              <a:t>3</a:t>
            </a:r>
            <a:r>
              <a:rPr lang="cs-CZ" sz="2400" dirty="0" smtClean="0"/>
              <a:t>) Aztékové</a:t>
            </a: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2119">
            <a:off x="4881201" y="1124744"/>
            <a:ext cx="3732199" cy="548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Rituály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5722797" cy="3349831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Potní chýše </a:t>
            </a:r>
          </a:p>
          <a:p>
            <a:r>
              <a:rPr lang="cs-CZ" sz="2400" dirty="0" smtClean="0"/>
              <a:t>Dýmka</a:t>
            </a:r>
          </a:p>
          <a:p>
            <a:r>
              <a:rPr lang="cs-CZ" sz="2400" dirty="0"/>
              <a:t>Zvuk </a:t>
            </a:r>
            <a:r>
              <a:rPr lang="cs-CZ" sz="2400" dirty="0" smtClean="0"/>
              <a:t>bubnu</a:t>
            </a:r>
          </a:p>
          <a:p>
            <a:r>
              <a:rPr lang="cs-CZ" sz="2400" dirty="0"/>
              <a:t>Hra na </a:t>
            </a:r>
            <a:r>
              <a:rPr lang="cs-CZ" sz="2400" dirty="0" smtClean="0"/>
              <a:t>flétnu</a:t>
            </a:r>
          </a:p>
          <a:p>
            <a:r>
              <a:rPr lang="cs-CZ" sz="2400" dirty="0"/>
              <a:t>Brave Dance</a:t>
            </a:r>
          </a:p>
          <a:p>
            <a:pPr marL="0" indent="0"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2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2852">
            <a:off x="4813818" y="1875786"/>
            <a:ext cx="4151487" cy="317311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Zvyky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7"/>
            <a:ext cx="5832648" cy="388843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Suchý tabák</a:t>
            </a:r>
          </a:p>
          <a:p>
            <a:r>
              <a:rPr lang="cs-CZ" sz="2400" dirty="0"/>
              <a:t>Totemové </a:t>
            </a:r>
            <a:r>
              <a:rPr lang="cs-CZ" sz="2400" dirty="0" smtClean="0"/>
              <a:t>sloupy</a:t>
            </a:r>
          </a:p>
          <a:p>
            <a:r>
              <a:rPr lang="cs-CZ" sz="2400" dirty="0"/>
              <a:t>Lapače </a:t>
            </a:r>
            <a:r>
              <a:rPr lang="cs-CZ" sz="2400" dirty="0" smtClean="0"/>
              <a:t>snů</a:t>
            </a:r>
          </a:p>
          <a:p>
            <a:r>
              <a:rPr lang="cs-CZ" sz="2400" dirty="0"/>
              <a:t>Kouřová </a:t>
            </a:r>
            <a:r>
              <a:rPr lang="cs-CZ" sz="2400" dirty="0" smtClean="0"/>
              <a:t>znamení</a:t>
            </a:r>
          </a:p>
          <a:p>
            <a:r>
              <a:rPr lang="cs-CZ" sz="2400" dirty="0" smtClean="0"/>
              <a:t>Manitu</a:t>
            </a:r>
          </a:p>
          <a:p>
            <a:r>
              <a:rPr lang="cs-CZ" sz="2400" dirty="0" err="1"/>
              <a:t>Kitchi</a:t>
            </a:r>
            <a:r>
              <a:rPr lang="cs-CZ" sz="2400" dirty="0"/>
              <a:t>-Manitou (</a:t>
            </a:r>
            <a:r>
              <a:rPr lang="cs-CZ" sz="2400" dirty="0" err="1"/>
              <a:t>kiči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8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1387">
            <a:off x="6165987" y="2414748"/>
            <a:ext cx="2772090" cy="39695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Kmen Severní Ameriky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7200800" cy="2952327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Čerokíové</a:t>
            </a:r>
            <a:r>
              <a:rPr lang="cs-CZ" sz="2400" dirty="0" smtClean="0"/>
              <a:t> 1) Co jsou zač</a:t>
            </a:r>
            <a:br>
              <a:rPr lang="cs-CZ" sz="2400" dirty="0" smtClean="0"/>
            </a:br>
            <a:r>
              <a:rPr lang="cs-CZ" sz="2400" dirty="0" smtClean="0"/>
              <a:t>               2) Příchod bílého obyvatelstva</a:t>
            </a:r>
            <a:br>
              <a:rPr lang="cs-CZ" sz="2400" dirty="0" smtClean="0"/>
            </a:br>
            <a:r>
              <a:rPr lang="cs-CZ" sz="2400" dirty="0" smtClean="0"/>
              <a:t>               3) Život dnes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29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0172">
            <a:off x="3514152" y="2608734"/>
            <a:ext cx="5525304" cy="3888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2385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Indiáni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8575"/>
            <a:ext cx="8064896" cy="56894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Život indiánů dnes</a:t>
            </a:r>
          </a:p>
          <a:p>
            <a:r>
              <a:rPr lang="cs-CZ" sz="2400" dirty="0" smtClean="0"/>
              <a:t>Počet rezervací v USA</a:t>
            </a:r>
          </a:p>
          <a:p>
            <a:r>
              <a:rPr lang="cs-CZ" sz="2400" dirty="0"/>
              <a:t>Pine </a:t>
            </a:r>
            <a:r>
              <a:rPr lang="cs-CZ" sz="2400" dirty="0" err="1" smtClean="0"/>
              <a:t>Ridge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u="sng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cs-CZ" sz="2400" u="sng" dirty="0" smtClean="0">
                <a:solidFill>
                  <a:schemeClr val="bg1"/>
                </a:solidFill>
                <a:hlinkClick r:id="rId3"/>
              </a:rPr>
              <a:t>www.youtube.com/watch?v=TH-Z0l24h88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9650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Závěr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980728"/>
            <a:ext cx="7125112" cy="489654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Proč jsem si toto téma vybrala?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Co mě na něm nejvíce bavilo?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Jak se mi téma zpracovávalo?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0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0"/>
            <a:ext cx="7125113" cy="924475"/>
          </a:xfrm>
        </p:spPr>
        <p:txBody>
          <a:bodyPr/>
          <a:lstStyle/>
          <a:p>
            <a:pPr algn="ctr"/>
            <a:r>
              <a:rPr lang="cs-CZ" sz="4400" dirty="0" smtClean="0"/>
              <a:t>Zdroje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8052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Indiánská historie. [online]. 2013, 20. 5. 2013 [cit. 2013-05-20]. Dostupné z: </a:t>
            </a:r>
            <a:r>
              <a:rPr lang="cs-CZ" u="sng" dirty="0">
                <a:hlinkClick r:id="rId2"/>
              </a:rPr>
              <a:t>http://www.8kavalerie.cz/Indianska-Historie.html</a:t>
            </a:r>
            <a:endParaRPr lang="cs-CZ" dirty="0"/>
          </a:p>
          <a:p>
            <a:r>
              <a:rPr lang="cs-CZ" dirty="0"/>
              <a:t>HOFMANN, Ondřej. Američtí indiáni. [online]. 26. 08. 2002 [cit. 2013-05-21]. Dostupné z: </a:t>
            </a:r>
            <a:r>
              <a:rPr lang="cs-CZ" u="sng" dirty="0">
                <a:hlinkClick r:id="rId3"/>
              </a:rPr>
              <a:t>http://www.vyuka.kvalitne.cz/view.php?cisloclanku=2002082602</a:t>
            </a:r>
            <a:endParaRPr lang="cs-CZ" dirty="0"/>
          </a:p>
          <a:p>
            <a:r>
              <a:rPr lang="cs-CZ" dirty="0"/>
              <a:t>Původní obyvatelé Severní Ameriky. [online]. [cit. 2013-05-21]. Dostupné z: </a:t>
            </a:r>
            <a:r>
              <a:rPr lang="cs-CZ" u="sng" dirty="0">
                <a:hlinkClick r:id="rId4"/>
              </a:rPr>
              <a:t>http://oko.yin.cz/31/puvodni-obyvatele-severni-ameriky/</a:t>
            </a:r>
            <a:endParaRPr lang="cs-CZ" dirty="0"/>
          </a:p>
          <a:p>
            <a:r>
              <a:rPr lang="cs-CZ" dirty="0"/>
              <a:t>Indiáni Jižní a Střední Ameriky. [online]. [cit. 2013-05-21]. Dostupné z: </a:t>
            </a:r>
            <a:r>
              <a:rPr lang="cs-CZ" u="sng" dirty="0">
                <a:hlinkClick r:id="rId5"/>
              </a:rPr>
              <a:t>http://www.energytalisman.eu/cz/americti-indiani-pocty-domorodcu-obyvatel-ameriky-americkych-indianu-kolonizace-rezervace-genocida.html</a:t>
            </a:r>
            <a:endParaRPr lang="cs-CZ" dirty="0"/>
          </a:p>
          <a:p>
            <a:r>
              <a:rPr lang="cs-CZ" dirty="0"/>
              <a:t>Někteří Indiáni v USA stále trpí, jiný vlastní </a:t>
            </a:r>
            <a:r>
              <a:rPr lang="cs-CZ" dirty="0" err="1"/>
              <a:t>kasína</a:t>
            </a:r>
            <a:r>
              <a:rPr lang="cs-CZ" dirty="0"/>
              <a:t>. [online]. 12. 01. 2010 [cit. 2013-05-21]. Dostupné z: </a:t>
            </a:r>
            <a:r>
              <a:rPr lang="cs-CZ" u="sng" dirty="0">
                <a:hlinkClick r:id="rId6"/>
              </a:rPr>
              <a:t>http://www.denikreferendum.cz/clanek/1040-nekteri-indiani-v-usa-stale-trpi-jini-vlastni-kasina</a:t>
            </a:r>
            <a:endParaRPr lang="cs-CZ" dirty="0"/>
          </a:p>
          <a:p>
            <a:r>
              <a:rPr lang="cs-CZ" dirty="0"/>
              <a:t>Kolonizace Severní Ameriky. [online]. [cit. 2013-05-21]. Dostupné z: </a:t>
            </a:r>
            <a:r>
              <a:rPr lang="cs-CZ" u="sng" dirty="0">
                <a:hlinkClick r:id="rId7"/>
              </a:rPr>
              <a:t>http://cs.wikipedia.org/wiki/Kolonizace_Severn%C3%AD_Ameriky</a:t>
            </a:r>
            <a:endParaRPr lang="cs-CZ" dirty="0"/>
          </a:p>
          <a:p>
            <a:r>
              <a:rPr lang="cs-CZ" dirty="0"/>
              <a:t>MOHYKÁNI. [online]. 10. 08. 2010 [cit. 2013-05-21]. Dostupné z: </a:t>
            </a:r>
            <a:r>
              <a:rPr lang="cs-CZ" u="sng" dirty="0">
                <a:hlinkClick r:id="rId8"/>
              </a:rPr>
              <a:t>http://www.tonislav.wbs.cz/Zvyky-a-ritualy.html</a:t>
            </a:r>
            <a:endParaRPr lang="cs-CZ" dirty="0"/>
          </a:p>
          <a:p>
            <a:r>
              <a:rPr lang="cs-CZ" dirty="0"/>
              <a:t>OBERMANN, Alois, Václav HRALA, Drahomíra CHROBOKOVÁ a Václav KAŠPAR. </a:t>
            </a:r>
            <a:r>
              <a:rPr lang="cs-CZ" i="1" dirty="0"/>
              <a:t>Amerika</a:t>
            </a:r>
            <a:r>
              <a:rPr lang="cs-CZ" dirty="0"/>
              <a:t>. Praha: Albatros, 1985. ISBN 424310015722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125</TotalTime>
  <Words>282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Summer</vt:lpstr>
      <vt:lpstr>Původní domorodé obyvatelstvo Severní Ameriky</vt:lpstr>
      <vt:lpstr>Amerika</vt:lpstr>
      <vt:lpstr>Indiáni</vt:lpstr>
      <vt:lpstr>Rituály</vt:lpstr>
      <vt:lpstr>Zvyky</vt:lpstr>
      <vt:lpstr>Kmen Severní Ameriky</vt:lpstr>
      <vt:lpstr>Indiáni</vt:lpstr>
      <vt:lpstr>Závěr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Původní domorodé obyvatelstvo Severní Ameriky</dc:title>
  <dc:creator>Dominika</dc:creator>
  <cp:lastModifiedBy>Radim Novotný</cp:lastModifiedBy>
  <cp:revision>11</cp:revision>
  <dcterms:created xsi:type="dcterms:W3CDTF">2013-05-19T15:34:44Z</dcterms:created>
  <dcterms:modified xsi:type="dcterms:W3CDTF">2013-05-22T04:49:40Z</dcterms:modified>
</cp:coreProperties>
</file>