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cs-CZ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E308FB6-2BB7-4FE3-8117-8845DD53AA80}" type="datetimeFigureOut">
              <a:rPr lang="cs-CZ" smtClean="0"/>
              <a:t>21.5.2014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42B3448-F88C-4AAF-927A-768F16AA2CD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art_frontally_PDA.jpg" TargetMode="External"/><Relationship Id="rId2" Type="http://schemas.openxmlformats.org/officeDocument/2006/relationships/hyperlink" Target="http://commons.wikimedia.org/wiki/File:AMI_pain_front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Cigarette#mediaviewer/File:Papierosa_1_ubt_0069.jpeg" TargetMode="External"/><Relationship Id="rId4" Type="http://schemas.openxmlformats.org/officeDocument/2006/relationships/hyperlink" Target="http://commons.wikimedia.org/wiki/Fruit#mediaviewer/File:Fruits_veggie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Srdeční infarkt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Nikola Cimlová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Mgr. Irena Petráňová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Úvod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Seznámení s problematikou.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Popis srdce.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851920" cy="454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78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Infarkt myokardu a jeho příčiny vzniku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Jak vzniká.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Podle čeho se určuje.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Příčiny vzniku.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7539"/>
            <a:ext cx="5756564" cy="323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3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Jak ho poznám?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Svíravá bolest.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Nedostatek vzduchu.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Únava, pocení. 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Možné i bez příznaků.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228119" cy="464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9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Možné komplikace a léčba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Komplikace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	- </a:t>
            </a:r>
            <a:r>
              <a:rPr lang="cs-CZ" sz="2800" dirty="0">
                <a:solidFill>
                  <a:schemeClr val="tx1"/>
                </a:solidFill>
              </a:rPr>
              <a:t>prasknutí volné srdeční stěny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- poruchy rytmu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Léčba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	- před příjezdem záchranářů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</a:t>
            </a:r>
            <a:r>
              <a:rPr lang="cs-CZ" sz="2800" dirty="0" smtClean="0">
                <a:solidFill>
                  <a:schemeClr val="tx1"/>
                </a:solidFill>
              </a:rPr>
              <a:t>- po předání zdravotníkům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Prevence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Vyhýbat se: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- stresu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- cigaretám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Jíst zdravě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Cvičit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3140968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7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Závěr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Proč jsem si vybrala toto téma</a:t>
            </a:r>
            <a:r>
              <a:rPr lang="cs-CZ" sz="2800" dirty="0" smtClean="0">
                <a:solidFill>
                  <a:schemeClr val="tx1"/>
                </a:solidFill>
              </a:rPr>
              <a:t>?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Jak jsem ho zpracovávala? 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3753513" cy="314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4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Zdroje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commons.wikimedia.org/wiki/File:AMI_pain_front.png</a:t>
            </a:r>
            <a:r>
              <a:rPr lang="cs-CZ" sz="1800" dirty="0" smtClean="0"/>
              <a:t> </a:t>
            </a:r>
          </a:p>
          <a:p>
            <a:r>
              <a:rPr lang="cs-CZ" sz="1800" u="sng" dirty="0">
                <a:hlinkClick r:id="rId3"/>
              </a:rPr>
              <a:t>http://commons.wikimedia.org/wiki/File:Heart_frontally_PDA.jpg</a:t>
            </a:r>
            <a:r>
              <a:rPr lang="cs-CZ" sz="1800" dirty="0"/>
              <a:t> </a:t>
            </a:r>
            <a:endParaRPr lang="cs-CZ" sz="1800" dirty="0" smtClean="0"/>
          </a:p>
          <a:p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commons.wikimedia.org/wiki/Fruit#mediaviewer/File:Fruits_veggies.png</a:t>
            </a:r>
            <a:r>
              <a:rPr lang="cs-CZ" sz="1800" dirty="0" smtClean="0"/>
              <a:t> </a:t>
            </a:r>
          </a:p>
          <a:p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commons.wikimedia.org/wiki/Cigarette#mediaviewer/File:Papierosa_1_ubt_0069.jpeg</a:t>
            </a:r>
            <a:r>
              <a:rPr lang="cs-CZ" sz="1800" dirty="0" smtClean="0"/>
              <a:t> </a:t>
            </a:r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3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TC101859866[[fn=Makro]]</Template>
  <TotalTime>184</TotalTime>
  <Words>92</Words>
  <Application>Microsoft Office PowerPoint</Application>
  <PresentationFormat>Předvádění na obrazovce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Macro</vt:lpstr>
      <vt:lpstr> Srdeční infarkt</vt:lpstr>
      <vt:lpstr>Úvod</vt:lpstr>
      <vt:lpstr>Infarkt myokardu a jeho příčiny vzniku</vt:lpstr>
      <vt:lpstr>Jak ho poznám?</vt:lpstr>
      <vt:lpstr>Možné komplikace a léčba</vt:lpstr>
      <vt:lpstr>Prevence</vt:lpstr>
      <vt:lpstr>Závěr</vt:lpstr>
      <vt:lpstr>Zdroje</vt:lpstr>
    </vt:vector>
  </TitlesOfParts>
  <Company>ZŠ Za Nádražím, Český Krumlov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13</cp:revision>
  <dcterms:created xsi:type="dcterms:W3CDTF">2014-05-21T14:53:12Z</dcterms:created>
  <dcterms:modified xsi:type="dcterms:W3CDTF">2014-05-21T17:57:15Z</dcterms:modified>
</cp:coreProperties>
</file>