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0">
              <a:srgbClr val="0070C0"/>
            </a:gs>
            <a:gs pos="50000">
              <a:srgbClr val="FF0000"/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D2B50D-E2CC-4968-B822-6C74B1662817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4C4303-2AE3-44E8-942D-DBB48940C06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Integrovaný záchranný systém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Vypracoval: Jakub </a:t>
            </a:r>
            <a:r>
              <a:rPr lang="cs-CZ" dirty="0" err="1" smtClean="0"/>
              <a:t>Piksa</a:t>
            </a:r>
            <a:endParaRPr lang="cs-CZ" dirty="0" smtClean="0"/>
          </a:p>
          <a:p>
            <a:r>
              <a:rPr lang="cs-CZ" dirty="0" smtClean="0"/>
              <a:t>Konzultant: Markéta </a:t>
            </a:r>
            <a:r>
              <a:rPr lang="cs-CZ" dirty="0" err="1" smtClean="0"/>
              <a:t>Morongová</a:t>
            </a:r>
            <a:endParaRPr lang="cs-CZ" dirty="0" smtClean="0"/>
          </a:p>
          <a:p>
            <a:r>
              <a:rPr lang="cs-CZ" dirty="0" smtClean="0"/>
              <a:t>Třída</a:t>
            </a:r>
            <a:r>
              <a:rPr lang="cs-CZ" smtClean="0"/>
              <a:t>: </a:t>
            </a:r>
            <a:r>
              <a:rPr lang="cs-CZ" smtClean="0"/>
              <a:t>IX</a:t>
            </a:r>
            <a:r>
              <a:rPr lang="cs-CZ" smtClean="0"/>
              <a:t>.C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Téma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Toto téma jsem si vybral:</a:t>
            </a:r>
          </a:p>
          <a:p>
            <a:r>
              <a:rPr lang="cs-CZ" dirty="0" smtClean="0"/>
              <a:t>Otec</a:t>
            </a:r>
          </a:p>
          <a:p>
            <a:r>
              <a:rPr lang="cs-CZ" dirty="0" smtClean="0"/>
              <a:t>Sport</a:t>
            </a:r>
          </a:p>
          <a:p>
            <a:r>
              <a:rPr lang="cs-CZ" dirty="0" smtClean="0"/>
              <a:t>Zájem </a:t>
            </a:r>
            <a:endParaRPr lang="cs-CZ" dirty="0"/>
          </a:p>
        </p:txBody>
      </p:sp>
      <p:pic>
        <p:nvPicPr>
          <p:cNvPr id="4" name="Obrázek 3" descr="hasič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000240"/>
            <a:ext cx="4714908" cy="3536181"/>
          </a:xfrm>
          <a:prstGeom prst="rect">
            <a:avLst/>
          </a:prstGeom>
        </p:spPr>
      </p:pic>
      <p:pic>
        <p:nvPicPr>
          <p:cNvPr id="5" name="Obrázek 4" descr="942271_3061308387709_143583943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62723"/>
            <a:ext cx="3786214" cy="253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 všechno jsem musel udělat?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Exkurze:</a:t>
            </a:r>
          </a:p>
          <a:p>
            <a:r>
              <a:rPr lang="cs-CZ" dirty="0" smtClean="0"/>
              <a:t>Policie ČR v ČK</a:t>
            </a:r>
          </a:p>
          <a:p>
            <a:r>
              <a:rPr lang="cs-CZ" dirty="0" smtClean="0"/>
              <a:t>Hasiči v ČK</a:t>
            </a:r>
          </a:p>
          <a:p>
            <a:endParaRPr lang="cs-CZ" dirty="0" smtClean="0"/>
          </a:p>
        </p:txBody>
      </p:sp>
      <p:pic>
        <p:nvPicPr>
          <p:cNvPr id="4" name="Obrázek 3" descr="DSCF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5992"/>
            <a:ext cx="3857652" cy="2893239"/>
          </a:xfrm>
          <a:prstGeom prst="rect">
            <a:avLst/>
          </a:prstGeom>
        </p:spPr>
      </p:pic>
      <p:pic>
        <p:nvPicPr>
          <p:cNvPr id="5" name="Obrázek 4" descr="DSCF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14752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Policie ČR v ČK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jsem se dozvěděl?</a:t>
            </a:r>
          </a:p>
          <a:p>
            <a:r>
              <a:rPr lang="cs-CZ" dirty="0" smtClean="0"/>
              <a:t>Co se mi líbilo?</a:t>
            </a:r>
          </a:p>
          <a:p>
            <a:endParaRPr lang="cs-CZ" dirty="0"/>
          </a:p>
        </p:txBody>
      </p:sp>
      <p:pic>
        <p:nvPicPr>
          <p:cNvPr id="4" name="Obrázek 3" descr="DSCF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4071933" cy="3053949"/>
          </a:xfrm>
          <a:prstGeom prst="rect">
            <a:avLst/>
          </a:prstGeom>
        </p:spPr>
      </p:pic>
      <p:pic>
        <p:nvPicPr>
          <p:cNvPr id="5" name="Obrázek 4" descr="DSCF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8100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Hasiči v ČK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jsem se dozvěděl?</a:t>
            </a:r>
          </a:p>
          <a:p>
            <a:r>
              <a:rPr lang="cs-CZ" dirty="0" smtClean="0"/>
              <a:t>Co se mi líbilo?</a:t>
            </a:r>
            <a:endParaRPr lang="cs-CZ" dirty="0"/>
          </a:p>
        </p:txBody>
      </p:sp>
      <p:pic>
        <p:nvPicPr>
          <p:cNvPr id="4" name="Obrázek 3" descr="DSCF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4095747" cy="3071810"/>
          </a:xfrm>
          <a:prstGeom prst="rect">
            <a:avLst/>
          </a:prstGeom>
        </p:spPr>
      </p:pic>
      <p:pic>
        <p:nvPicPr>
          <p:cNvPr id="5" name="Obrázek 4" descr="DSCF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86190"/>
            <a:ext cx="3786182" cy="283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Závěr 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Poděkování otci </a:t>
            </a:r>
          </a:p>
          <a:p>
            <a:r>
              <a:rPr lang="cs-CZ" dirty="0" smtClean="0"/>
              <a:t>Ukončení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Přílohy 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mtClean="0"/>
              <a:t>Foto autor, 2013/14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75</Words>
  <Application>Microsoft Office PowerPoint</Application>
  <PresentationFormat>Předvádění na obrazovce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Tok</vt:lpstr>
      <vt:lpstr>Integrovaný záchranný systém </vt:lpstr>
      <vt:lpstr>Téma</vt:lpstr>
      <vt:lpstr>Co všechno jsem musel udělat?</vt:lpstr>
      <vt:lpstr>Policie ČR v ČK</vt:lpstr>
      <vt:lpstr>Hasiči v ČK</vt:lpstr>
      <vt:lpstr>Závěr </vt:lpstr>
      <vt:lpstr>Přílohy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</dc:title>
  <dc:creator>Jakub Piksa</dc:creator>
  <cp:lastModifiedBy>Markéta Morongová</cp:lastModifiedBy>
  <cp:revision>14</cp:revision>
  <dcterms:created xsi:type="dcterms:W3CDTF">2014-05-19T14:27:19Z</dcterms:created>
  <dcterms:modified xsi:type="dcterms:W3CDTF">2014-05-21T12:13:34Z</dcterms:modified>
</cp:coreProperties>
</file>